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68" r:id="rId20"/>
    <p:sldId id="269" r:id="rId21"/>
    <p:sldId id="276" r:id="rId22"/>
    <p:sldId id="277" r:id="rId23"/>
    <p:sldId id="278" r:id="rId24"/>
    <p:sldId id="279" r:id="rId25"/>
    <p:sldId id="282" r:id="rId26"/>
    <p:sldId id="283" r:id="rId27"/>
    <p:sldId id="284" r:id="rId28"/>
    <p:sldId id="285" r:id="rId29"/>
    <p:sldId id="280" r:id="rId30"/>
    <p:sldId id="281" r:id="rId31"/>
    <p:sldId id="286" r:id="rId32"/>
    <p:sldId id="287" r:id="rId33"/>
    <p:sldId id="288" r:id="rId34"/>
    <p:sldId id="290" r:id="rId35"/>
    <p:sldId id="291" r:id="rId36"/>
    <p:sldId id="289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59489" cy="62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42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197527" cy="625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48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27187" cy="589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00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8" y="404664"/>
            <a:ext cx="8932192" cy="60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11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6" y="404664"/>
            <a:ext cx="8772368" cy="595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247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55310" cy="651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772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63936" cy="602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95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11101" cy="561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007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"/>
          <a:stretch/>
        </p:blipFill>
        <p:spPr bwMode="auto">
          <a:xfrm>
            <a:off x="611560" y="332656"/>
            <a:ext cx="8010525" cy="585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523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33940" cy="63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30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" y="267084"/>
            <a:ext cx="8866719" cy="637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76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86303" cy="570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221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666861" cy="641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2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51002" cy="635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351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1329" cy="610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42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72598" cy="604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56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386315" cy="642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374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51" y="750573"/>
            <a:ext cx="8913149" cy="534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407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"/>
          <a:stretch/>
        </p:blipFill>
        <p:spPr bwMode="auto">
          <a:xfrm>
            <a:off x="235276" y="116632"/>
            <a:ext cx="8886750" cy="645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059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8311" cy="621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765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37" y="33671"/>
            <a:ext cx="9269461" cy="675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367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35602" cy="623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23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98024" cy="610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97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93"/>
            <a:ext cx="8645887" cy="665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143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53300" cy="61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623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507089" cy="659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203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77293" cy="500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421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74922" cy="553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361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692696"/>
            <a:ext cx="8703782" cy="511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096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661"/>
            <a:ext cx="8831065" cy="58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811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49546" cy="598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489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4401"/>
            <a:ext cx="8733201" cy="638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620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770157" cy="497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38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644"/>
            <a:ext cx="8761213" cy="606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46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"/>
          <a:stretch/>
        </p:blipFill>
        <p:spPr bwMode="auto">
          <a:xfrm>
            <a:off x="395536" y="-99392"/>
            <a:ext cx="8565951" cy="630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92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871892" cy="614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32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54970" cy="528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98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42145" cy="60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53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50551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59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4366"/>
            <a:ext cx="8688635" cy="670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417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Экран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 Windows</cp:lastModifiedBy>
  <cp:revision>39</cp:revision>
  <dcterms:created xsi:type="dcterms:W3CDTF">2023-02-11T09:20:18Z</dcterms:created>
  <dcterms:modified xsi:type="dcterms:W3CDTF">2023-02-11T10:38:07Z</dcterms:modified>
</cp:coreProperties>
</file>